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25" r:id="rId5"/>
    <p:sldId id="326" r:id="rId6"/>
    <p:sldId id="327" r:id="rId7"/>
    <p:sldId id="328" r:id="rId8"/>
    <p:sldId id="331" r:id="rId9"/>
    <p:sldId id="33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5135"/>
    <a:srgbClr val="BDA07D"/>
    <a:srgbClr val="F5F9F9"/>
    <a:srgbClr val="627272"/>
    <a:srgbClr val="93A5A8"/>
    <a:srgbClr val="3E7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7292A2E-F333-43FB-9621-5CBBE7FDCDCB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238" autoAdjust="0"/>
  </p:normalViewPr>
  <p:slideViewPr>
    <p:cSldViewPr snapToGrid="0">
      <p:cViewPr varScale="1">
        <p:scale>
          <a:sx n="60" d="100"/>
          <a:sy n="60" d="100"/>
        </p:scale>
        <p:origin x="908" y="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jayanti krisna" userId="45d6972a0f48ad9a" providerId="LiveId" clId="{9C16525A-08AE-4017-B86C-918F72111408}"/>
    <pc:docChg chg="delSld modSld">
      <pc:chgData name="wijayanti krisna" userId="45d6972a0f48ad9a" providerId="LiveId" clId="{9C16525A-08AE-4017-B86C-918F72111408}" dt="2025-10-20T04:00:44.918" v="5" actId="20577"/>
      <pc:docMkLst>
        <pc:docMk/>
      </pc:docMkLst>
      <pc:sldChg chg="modSp mod">
        <pc:chgData name="wijayanti krisna" userId="45d6972a0f48ad9a" providerId="LiveId" clId="{9C16525A-08AE-4017-B86C-918F72111408}" dt="2025-10-20T04:00:44.918" v="5" actId="20577"/>
        <pc:sldMkLst>
          <pc:docMk/>
          <pc:sldMk cId="3087350026" sldId="335"/>
        </pc:sldMkLst>
        <pc:spChg chg="mod">
          <ac:chgData name="wijayanti krisna" userId="45d6972a0f48ad9a" providerId="LiveId" clId="{9C16525A-08AE-4017-B86C-918F72111408}" dt="2025-10-20T04:00:44.918" v="5" actId="20577"/>
          <ac:spMkLst>
            <pc:docMk/>
            <pc:sldMk cId="3087350026" sldId="335"/>
            <ac:spMk id="4" creationId="{5180B411-C43A-6F9F-4E0A-2D77669726BB}"/>
          </ac:spMkLst>
        </pc:spChg>
      </pc:sldChg>
      <pc:sldChg chg="del">
        <pc:chgData name="wijayanti krisna" userId="45d6972a0f48ad9a" providerId="LiveId" clId="{9C16525A-08AE-4017-B86C-918F72111408}" dt="2025-10-20T04:00:20.721" v="0" actId="2696"/>
        <pc:sldMkLst>
          <pc:docMk/>
          <pc:sldMk cId="4165655568" sldId="33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AF03AE-1CC2-475F-B909-50970E9699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63C45E-73BA-4C86-A24F-A5006B4E7B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7A4CE-17BB-4BB2-AC7B-97495293E2AC}" type="datetimeFigureOut">
              <a:rPr lang="en-US" smtClean="0"/>
              <a:t>10/20/2025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1DB874-DF6A-4AFA-8055-4AD7EE4CE3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77078F-04CB-4625-B536-5BCAA2EC6C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EF92D-82DD-4142-BCE8-036B91487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070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6C8F5-2FDA-4718-81AA-24F4816BBD56}" type="datetimeFigureOut">
              <a:rPr lang="en-US" smtClean="0"/>
              <a:t>10/20/2025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EC616-C518-4358-9496-6C33B2F5FA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322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91A476F7-D5C8-1CEC-9F4A-86A24C0BF3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5455" t="5126"/>
          <a:stretch/>
        </p:blipFill>
        <p:spPr>
          <a:xfrm>
            <a:off x="0" y="0"/>
            <a:ext cx="5423337" cy="535652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D0CBB0B7-F53E-97B4-C0F5-2D1842F1D2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14735" y="726953"/>
            <a:ext cx="3069021" cy="23816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ABE1252-9BC4-8186-499A-2A7107C29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15203" y="0"/>
            <a:ext cx="2045247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44ACCFF-64A9-40AA-93F9-86E3CE0161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096" y="667512"/>
            <a:ext cx="5916168" cy="4873752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5000" cap="all" spc="2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785D0F-160C-4A31-93B3-F251B07307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096" y="5568696"/>
            <a:ext cx="5276088" cy="85953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 i="0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1CCC134-2698-41E9-A225-76300EF59E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54112" y="947737"/>
            <a:ext cx="4048124" cy="4962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779708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3F9824-10E6-81A0-0A31-9658CC009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383"/>
            <a:ext cx="121920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002FB0-0A62-2FA3-FB8D-3275F1072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760"/>
            <a:ext cx="10890504" cy="1545336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B5BF220-87F8-C1D3-102B-15C9BF2EE47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04672" y="2093976"/>
            <a:ext cx="10469880" cy="4014216"/>
          </a:xfrm>
          <a:noFill/>
        </p:spPr>
        <p:txBody>
          <a:bodyPr anchor="t" anchorCtr="0">
            <a:normAutofit/>
          </a:bodyPr>
          <a:lstStyle>
            <a:lvl1pPr>
              <a:spcAft>
                <a:spcPts val="1800"/>
              </a:spcAft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471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EE4764D-8226-78DF-9303-299C95FA3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98984" y="0"/>
            <a:ext cx="1336431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7C27D79-5B49-F06F-29C2-BF64295274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3477" y="5154421"/>
            <a:ext cx="3279227" cy="122971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545B34A-525D-FD4C-2384-D583B495C0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5455" t="5126"/>
          <a:stretch/>
        </p:blipFill>
        <p:spPr>
          <a:xfrm flipH="1">
            <a:off x="6768663" y="1729776"/>
            <a:ext cx="5423337" cy="5356522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1B59FA15-E93F-D07D-D82B-86E08C540E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2704" y="795528"/>
            <a:ext cx="6099048" cy="5120640"/>
          </a:xfrm>
          <a:prstGeom prst="rect">
            <a:avLst/>
          </a:prstGeom>
          <a:solidFill>
            <a:schemeClr val="tx1">
              <a:alpha val="5000"/>
            </a:schemeClr>
          </a:solidFill>
        </p:spPr>
        <p:txBody>
          <a:bodyPr anchor="ctr"/>
          <a:lstStyle>
            <a:lvl1pPr>
              <a:lnSpc>
                <a:spcPct val="90000"/>
              </a:lnSpc>
              <a:defRPr sz="4800" cap="all" spc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4F1B2B40-3852-2BC5-AA67-3AC0C94B535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6072" y="950976"/>
            <a:ext cx="4050792" cy="49651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4185421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6177962F-BF83-8BF0-521C-AC2FE18512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" r="27085" b="-104"/>
          <a:stretch/>
        </p:blipFill>
        <p:spPr>
          <a:xfrm rot="5400000">
            <a:off x="7746274" y="2898378"/>
            <a:ext cx="3089740" cy="48767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D003ACC-3116-807F-81D2-E8057D4C2C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383"/>
            <a:ext cx="121920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43485B2-AA3A-87CC-3B1B-A193C6EB5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760"/>
            <a:ext cx="10890504" cy="1545336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6EF9689-52F4-4A6F-BEAC-E0B840C11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2093976"/>
            <a:ext cx="5833872" cy="3776472"/>
          </a:xfrm>
          <a:solidFill>
            <a:schemeClr val="bg1">
              <a:lumMod val="95000"/>
            </a:schemeClr>
          </a:solidFill>
        </p:spPr>
        <p:txBody>
          <a:bodyPr rIns="91440" anchor="t" anchorCtr="0">
            <a:normAutofit/>
          </a:bodyPr>
          <a:lstStyle>
            <a:lvl1pPr marL="457200" indent="-457200">
              <a:spcAft>
                <a:spcPts val="1800"/>
              </a:spcAft>
              <a:buFont typeface="+mj-lt"/>
              <a:buAutoNum type="arabicPeriod"/>
              <a:defRPr sz="2000"/>
            </a:lvl1pPr>
            <a:lvl2pPr marL="914400" indent="-457200">
              <a:buFont typeface="+mj-lt"/>
              <a:buAutoNum type="alphaLcPeriod"/>
              <a:defRPr sz="1800"/>
            </a:lvl2pPr>
            <a:lvl3pPr marL="1371600" indent="-457200">
              <a:buFont typeface="+mj-lt"/>
              <a:buAutoNum type="arabicParenR"/>
              <a:defRPr sz="1600"/>
            </a:lvl3pPr>
            <a:lvl4pPr marL="1828800" indent="-457200">
              <a:buFont typeface="+mj-lt"/>
              <a:buAutoNum type="alphaLcParenR"/>
              <a:defRPr sz="1400"/>
            </a:lvl4pPr>
            <a:lvl5pPr marL="2286000" indent="-457200">
              <a:buFont typeface="+mj-lt"/>
              <a:buAutoNum type="romanLcPeriod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B532826-83B5-DC67-7DDB-45FD78E830A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306056" y="2093976"/>
            <a:ext cx="3172968" cy="3776472"/>
          </a:xfrm>
          <a:noFill/>
        </p:spPr>
        <p:txBody>
          <a:bodyPr anchor="t" anchorCtr="0">
            <a:normAutofit/>
          </a:bodyPr>
          <a:lstStyle>
            <a:lvl1pPr>
              <a:spcAft>
                <a:spcPts val="1800"/>
              </a:spcAft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904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647051E-220B-9586-3E85-05AF9DC9B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15203" y="0"/>
            <a:ext cx="2045247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8FA6629-B230-F528-AAE3-D182D963F0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" r="27085" b="-104"/>
          <a:stretch/>
        </p:blipFill>
        <p:spPr>
          <a:xfrm rot="10800000">
            <a:off x="0" y="671161"/>
            <a:ext cx="3089740" cy="487679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FA0390C-256A-CE3C-1348-C39DBAE01D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37644" y="655677"/>
            <a:ext cx="2438400" cy="20701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44ACCFF-64A9-40AA-93F9-86E3CE0161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096" y="667512"/>
            <a:ext cx="5916168" cy="366674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800" cap="all" spc="2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785D0F-160C-4A31-93B3-F251B07307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096" y="4636008"/>
            <a:ext cx="5276088" cy="155448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600"/>
              </a:spcAft>
              <a:buNone/>
              <a:defRPr sz="2000" b="0" i="0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1CCC134-2698-41E9-A225-76300EF59E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54112" y="947737"/>
            <a:ext cx="4023360" cy="4962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55356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FED2A3BD-B73E-1BD7-6B8B-22C9FB1248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" r="27085" b="-104"/>
          <a:stretch/>
        </p:blipFill>
        <p:spPr>
          <a:xfrm rot="10800000">
            <a:off x="0" y="671161"/>
            <a:ext cx="3089740" cy="48767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B3FCFB4-857F-ED0B-D469-F2A392F06B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42482" y="0"/>
            <a:ext cx="2049517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0604BC-34A9-95A0-8560-88E754717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9911255" y="0"/>
            <a:ext cx="45719" cy="6858000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F2F08ED-0715-2E8A-476E-A005A7D75B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9013145" y="4934929"/>
            <a:ext cx="1841938" cy="9689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667512"/>
            <a:ext cx="3291840" cy="551383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9512" y="667512"/>
            <a:ext cx="4105656" cy="556869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>
              <a:lnSpc>
                <a:spcPct val="150000"/>
              </a:lnSpc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931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248277F-DB00-5149-6533-E8AEF0BAD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73518" y="0"/>
            <a:ext cx="1334321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067A69A-84EE-0E71-D053-F462EBCC8E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3520" y="655677"/>
            <a:ext cx="2438400" cy="20701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44ACCFF-64A9-40AA-93F9-86E3CE0161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9048" y="658368"/>
            <a:ext cx="5486400" cy="36210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b"/>
          <a:lstStyle>
            <a:lvl1pPr>
              <a:lnSpc>
                <a:spcPct val="90000"/>
              </a:lnSpc>
              <a:defRPr sz="4800" cap="all" spc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1CCC134-2698-41E9-A225-76300EF59E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0936" y="576072"/>
            <a:ext cx="4023360" cy="54955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785D0F-160C-4A31-93B3-F251B07307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9048" y="4553712"/>
            <a:ext cx="5486400" cy="10058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2400" b="0" i="0" spc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</p:spTree>
    <p:extLst>
      <p:ext uri="{BB962C8B-B14F-4D97-AF65-F5344CB8AC3E}">
        <p14:creationId xmlns:p14="http://schemas.microsoft.com/office/powerpoint/2010/main" val="3451331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E17B23C3-2F98-4465-21EA-A49296DA1F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" r="27085" b="-104"/>
          <a:stretch/>
        </p:blipFill>
        <p:spPr>
          <a:xfrm rot="5400000">
            <a:off x="7746274" y="2898378"/>
            <a:ext cx="3089740" cy="48767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397A4D6-9D7A-63FE-63C9-A585FFE05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383"/>
            <a:ext cx="121920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760"/>
            <a:ext cx="10149840" cy="1545336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2093976"/>
            <a:ext cx="4370832" cy="3776472"/>
          </a:xfrm>
          <a:solidFill>
            <a:schemeClr val="bg1">
              <a:lumMod val="95000"/>
            </a:schemeClr>
          </a:solidFill>
        </p:spPr>
        <p:txBody>
          <a:bodyPr rIns="45720" anchor="t" anchorCtr="0">
            <a:normAutofit/>
          </a:bodyPr>
          <a:lstStyle>
            <a:lvl1pPr>
              <a:spcAft>
                <a:spcPts val="1800"/>
              </a:spcAft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3A182AF-83EB-0BA6-3ADD-B49BDD9E37E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9048" y="2112264"/>
            <a:ext cx="4370832" cy="3776472"/>
          </a:xfrm>
          <a:noFill/>
        </p:spPr>
        <p:txBody>
          <a:bodyPr anchor="t" anchorCtr="0">
            <a:normAutofit/>
          </a:bodyPr>
          <a:lstStyle>
            <a:lvl1pPr>
              <a:spcAft>
                <a:spcPts val="1800"/>
              </a:spcAft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786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7C8AFE-E640-9C6A-F20C-CDE1D4EF5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27476" y="0"/>
            <a:ext cx="1334321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1CF2607-B5C7-9992-C51D-DD5E7FC5FB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79827" y="3157140"/>
            <a:ext cx="2438400" cy="20701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6D2F83CD-8345-462A-4412-5A54CB1FDD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8916"/>
          <a:stretch/>
        </p:blipFill>
        <p:spPr>
          <a:xfrm>
            <a:off x="0" y="3950466"/>
            <a:ext cx="3005804" cy="2224362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44ACCFF-64A9-40AA-93F9-86E3CE0161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096" y="685800"/>
            <a:ext cx="5486400" cy="3383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b"/>
          <a:lstStyle>
            <a:lvl1pPr>
              <a:lnSpc>
                <a:spcPct val="90000"/>
              </a:lnSpc>
              <a:defRPr sz="4800" cap="all" spc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785D0F-160C-4A31-93B3-F251B07307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096" y="4343400"/>
            <a:ext cx="5486400" cy="1005840"/>
          </a:xfrm>
          <a:prstGeom prst="rect">
            <a:avLst/>
          </a:prstGeom>
          <a:solidFill>
            <a:schemeClr val="tx1">
              <a:alpha val="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2400" b="0" i="0" spc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1CCC134-2698-41E9-A225-76300EF59E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84264" y="576072"/>
            <a:ext cx="4023360" cy="54955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1306737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97A4D6-9D7A-63FE-63C9-A585FFE05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383"/>
            <a:ext cx="121920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760"/>
            <a:ext cx="10890504" cy="1545336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2093976"/>
            <a:ext cx="3419856" cy="3776472"/>
          </a:xfrm>
          <a:solidFill>
            <a:schemeClr val="tx1">
              <a:alpha val="5000"/>
            </a:schemeClr>
          </a:solidFill>
        </p:spPr>
        <p:txBody>
          <a:bodyPr rIns="45720" anchor="t" anchorCtr="0">
            <a:normAutofit/>
          </a:bodyPr>
          <a:lstStyle>
            <a:lvl1pPr>
              <a:spcAft>
                <a:spcPts val="1800"/>
              </a:spcAft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3A182AF-83EB-0BA6-3ADD-B49BDD9E37E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4608" y="2093976"/>
            <a:ext cx="6382512" cy="3749040"/>
          </a:xfrm>
          <a:noFill/>
        </p:spPr>
        <p:txBody>
          <a:bodyPr anchor="t" anchorCtr="0">
            <a:normAutofit/>
          </a:bodyPr>
          <a:lstStyle>
            <a:lvl1pPr>
              <a:spcAft>
                <a:spcPts val="1800"/>
              </a:spcAft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B897DD0-4462-B31B-50A9-D399FD0F58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529"/>
          <a:stretch/>
        </p:blipFill>
        <p:spPr>
          <a:xfrm>
            <a:off x="3815" y="4389845"/>
            <a:ext cx="5024198" cy="246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25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B5EA319-BD06-493B-D1CD-EC2AF7394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47991" y="0"/>
            <a:ext cx="1703832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560446E-E817-5E2A-D76A-43A4168EF1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7246669" y="4842646"/>
            <a:ext cx="1611949" cy="185325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7DC846D-C40C-085A-6A57-EBD733E9C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760"/>
            <a:ext cx="6291072" cy="26700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F5F674E-A7FF-FC97-AC6B-9E98247F6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3346704"/>
            <a:ext cx="6016752" cy="2670048"/>
          </a:xfrm>
          <a:solidFill>
            <a:schemeClr val="bg1">
              <a:lumMod val="95000"/>
            </a:schemeClr>
          </a:solidFill>
        </p:spPr>
        <p:txBody>
          <a:bodyPr rIns="45720" anchor="t" anchorCtr="0">
            <a:normAutofit/>
          </a:bodyPr>
          <a:lstStyle>
            <a:lvl1pPr>
              <a:spcAft>
                <a:spcPts val="1800"/>
              </a:spcAft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F3752326-0FB4-41C5-2D91-5CBFDC2DAD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818120" y="950976"/>
            <a:ext cx="4050792" cy="49651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592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14BC85D4-4139-2AAA-166E-6FBA095A8B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5455" t="5126"/>
          <a:stretch/>
        </p:blipFill>
        <p:spPr>
          <a:xfrm>
            <a:off x="0" y="1729776"/>
            <a:ext cx="5423337" cy="535652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931BC73-A262-809F-6027-25B33F16B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41270" y="0"/>
            <a:ext cx="1250729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AEA2C9-0142-1847-0FE5-307C101C61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0683241" y="0"/>
            <a:ext cx="45719" cy="6858000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007DF4F-A4F8-98C7-5975-55CBED0DB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667512"/>
            <a:ext cx="3621024" cy="551383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59D4968-2C08-763C-19C6-591349685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20" y="1161288"/>
            <a:ext cx="5276088" cy="4535424"/>
          </a:xfrm>
          <a:solidFill>
            <a:schemeClr val="bg1">
              <a:lumMod val="95000"/>
            </a:schemeClr>
          </a:solidFill>
        </p:spPr>
        <p:txBody>
          <a:bodyPr anchor="t" anchorCtr="0">
            <a:normAutofit/>
          </a:bodyPr>
          <a:lstStyle>
            <a:lvl1pPr marL="457200" indent="-457200">
              <a:lnSpc>
                <a:spcPct val="80000"/>
              </a:lnSpc>
              <a:spcAft>
                <a:spcPts val="1800"/>
              </a:spcAft>
              <a:buFont typeface="+mj-lt"/>
              <a:buAutoNum type="arabicPeriod"/>
              <a:defRPr sz="2000"/>
            </a:lvl1pPr>
            <a:lvl2pPr marL="914400" indent="-457200">
              <a:buFont typeface="+mj-lt"/>
              <a:buAutoNum type="alphaLcPeriod"/>
              <a:defRPr sz="1800"/>
            </a:lvl2pPr>
            <a:lvl3pPr marL="1371600" indent="-457200">
              <a:buFont typeface="+mj-lt"/>
              <a:buAutoNum type="arabicParenR"/>
              <a:defRPr sz="1600"/>
            </a:lvl3pPr>
            <a:lvl4pPr marL="1714500" indent="-342900">
              <a:buFont typeface="+mj-lt"/>
              <a:buAutoNum type="alphaLcParenR"/>
              <a:defRPr sz="1400"/>
            </a:lvl4pPr>
            <a:lvl5pPr marL="2228850" indent="-400050">
              <a:buFont typeface="+mj-lt"/>
              <a:buAutoNum type="romanLcPeriod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534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0B854-EF27-FB51-FED5-D9C462D78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383"/>
            <a:ext cx="121920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AAF96D3-D3E2-FEAC-EE69-279502A57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760"/>
            <a:ext cx="10890504" cy="1545336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FA9ADD0-45A7-DB71-D010-70B5B174C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2093976"/>
            <a:ext cx="2880360" cy="3776472"/>
          </a:xfrm>
          <a:solidFill>
            <a:schemeClr val="tx1">
              <a:alpha val="5000"/>
            </a:schemeClr>
          </a:solidFill>
        </p:spPr>
        <p:txBody>
          <a:bodyPr rIns="45720" anchor="t" anchorCtr="0">
            <a:normAutofit/>
          </a:bodyPr>
          <a:lstStyle>
            <a:lvl1pPr>
              <a:spcAft>
                <a:spcPts val="1800"/>
              </a:spcAft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4ECD368-DD7D-CC8B-3678-D0BFE829181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61104" y="2093976"/>
            <a:ext cx="6967728" cy="4014216"/>
          </a:xfrm>
          <a:noFill/>
        </p:spPr>
        <p:txBody>
          <a:bodyPr anchor="t" anchorCtr="0">
            <a:normAutofit/>
          </a:bodyPr>
          <a:lstStyle>
            <a:lvl1pPr>
              <a:spcAft>
                <a:spcPts val="1800"/>
              </a:spcAft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96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B4E19-B10C-43FA-AB4B-5D0396BD64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150" baseline="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C552B-0CAD-4920-B258-233A9F86DF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150" baseline="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83FFB-15A3-4B11-A130-4565577A3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150" baseline="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F91729D4-A164-47A3-830D-E792BCE699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75F976-A881-DB46-9D98-9D55727C1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C7589-D4CD-50AB-9AA4-198FD4932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710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5" r:id="rId4"/>
    <p:sldLayoutId id="2147483683" r:id="rId5"/>
    <p:sldLayoutId id="2147483684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4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79680-7C22-BFF1-165D-52AB411C0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61" y="667512"/>
            <a:ext cx="8304028" cy="3128311"/>
          </a:xfrm>
        </p:spPr>
        <p:txBody>
          <a:bodyPr/>
          <a:lstStyle/>
          <a:p>
            <a:r>
              <a:rPr lang="en-US" dirty="0" err="1"/>
              <a:t>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media </a:t>
            </a:r>
            <a:r>
              <a:rPr lang="en-US" dirty="0" err="1"/>
              <a:t>sosial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2F459B-002E-E89C-3A0E-589730DD71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8096" y="5568696"/>
            <a:ext cx="5276088" cy="859536"/>
          </a:xfrm>
        </p:spPr>
        <p:txBody>
          <a:bodyPr/>
          <a:lstStyle/>
          <a:p>
            <a:r>
              <a:rPr lang="en-US" dirty="0"/>
              <a:t>By wijayanti </a:t>
            </a:r>
          </a:p>
          <a:p>
            <a:endParaRPr lang="en-US" dirty="0"/>
          </a:p>
        </p:txBody>
      </p:sp>
      <p:pic>
        <p:nvPicPr>
          <p:cNvPr id="5" name="Picture Placeholder 4" descr="People at the beach">
            <a:extLst>
              <a:ext uri="{FF2B5EF4-FFF2-40B4-BE49-F238E27FC236}">
                <a16:creationId xmlns:a16="http://schemas.microsoft.com/office/drawing/2014/main" id="{0672830B-5F52-9AD6-1CF1-D12BDF673AC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62" b="62"/>
          <a:stretch/>
        </p:blipFill>
        <p:spPr>
          <a:xfrm>
            <a:off x="8498391" y="858964"/>
            <a:ext cx="4048124" cy="4962525"/>
          </a:xfrm>
        </p:spPr>
      </p:pic>
    </p:spTree>
    <p:extLst>
      <p:ext uri="{BB962C8B-B14F-4D97-AF65-F5344CB8AC3E}">
        <p14:creationId xmlns:p14="http://schemas.microsoft.com/office/powerpoint/2010/main" val="3262765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AF76D-A0D2-8179-168C-8025D3773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667512"/>
            <a:ext cx="3291840" cy="5513832"/>
          </a:xfrm>
        </p:spPr>
        <p:txBody>
          <a:bodyPr/>
          <a:lstStyle/>
          <a:p>
            <a:r>
              <a:rPr lang="en-US" dirty="0" err="1"/>
              <a:t>Efek</a:t>
            </a:r>
            <a:r>
              <a:rPr lang="en-US" dirty="0"/>
              <a:t>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F5ACA-5B20-DED2-F6EA-E50B5B17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9512" y="667512"/>
            <a:ext cx="4105656" cy="5568696"/>
          </a:xfrm>
        </p:spPr>
        <p:txBody>
          <a:bodyPr/>
          <a:lstStyle/>
          <a:p>
            <a:r>
              <a:rPr lang="en-US" sz="4400" dirty="0" err="1"/>
              <a:t>Kognitif</a:t>
            </a:r>
            <a:r>
              <a:rPr lang="en-US" sz="4400" dirty="0"/>
              <a:t> </a:t>
            </a:r>
          </a:p>
          <a:p>
            <a:r>
              <a:rPr lang="en-US" sz="4400" dirty="0" err="1"/>
              <a:t>Affektif</a:t>
            </a:r>
            <a:r>
              <a:rPr lang="en-US" sz="4400" dirty="0"/>
              <a:t> </a:t>
            </a:r>
          </a:p>
          <a:p>
            <a:r>
              <a:rPr lang="en-US" sz="4400" dirty="0" err="1"/>
              <a:t>Konatif</a:t>
            </a:r>
            <a:r>
              <a:rPr lang="en-US" sz="44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9330A5-9701-4D21-4CCC-742D1F9B4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BD12358-51D2-46B3-9BDE-DF29528B945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209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B81E6-1867-27A1-6531-F327A72D5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48" y="658368"/>
            <a:ext cx="5486400" cy="2456972"/>
          </a:xfrm>
        </p:spPr>
        <p:txBody>
          <a:bodyPr/>
          <a:lstStyle/>
          <a:p>
            <a:r>
              <a:rPr lang="en-US" dirty="0" err="1"/>
              <a:t>Bagaimana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media social </a:t>
            </a:r>
            <a:r>
              <a:rPr lang="en-US" dirty="0" err="1"/>
              <a:t>berdampak</a:t>
            </a:r>
            <a:endParaRPr lang="en-US" dirty="0"/>
          </a:p>
        </p:txBody>
      </p:sp>
      <p:pic>
        <p:nvPicPr>
          <p:cNvPr id="5" name="Picture Placeholder 4" descr="Umbrellas at the beach">
            <a:extLst>
              <a:ext uri="{FF2B5EF4-FFF2-40B4-BE49-F238E27FC236}">
                <a16:creationId xmlns:a16="http://schemas.microsoft.com/office/drawing/2014/main" id="{C9711FA8-82E0-BC2D-81D0-FE7DE3A5C72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40" r="40"/>
          <a:stretch/>
        </p:blipFill>
        <p:spPr>
          <a:xfrm>
            <a:off x="630936" y="576072"/>
            <a:ext cx="4023360" cy="5495544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7B755-8483-1C3D-23B2-7AFF295A44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9048" y="3923414"/>
            <a:ext cx="5486400" cy="1636138"/>
          </a:xfrm>
        </p:spPr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sz="4400" dirty="0" err="1">
                <a:latin typeface="Baguet Script" panose="020F0502020204030204" pitchFamily="2" charset="0"/>
              </a:rPr>
              <a:t>Perubahan</a:t>
            </a:r>
            <a:r>
              <a:rPr lang="en-US" sz="4400" dirty="0">
                <a:latin typeface="Baguet Script" panose="020F0502020204030204" pitchFamily="2" charset="0"/>
              </a:rPr>
              <a:t> </a:t>
            </a:r>
            <a:r>
              <a:rPr lang="en-US" sz="4400" dirty="0" err="1">
                <a:latin typeface="Baguet Script" panose="020F0502020204030204" pitchFamily="2" charset="0"/>
              </a:rPr>
              <a:t>sosial</a:t>
            </a:r>
            <a:endParaRPr lang="en-US" sz="4400" dirty="0">
              <a:latin typeface="Baguet Script" panose="020F0502020204030204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906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99B05-C604-092A-7393-1520DFBF0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760"/>
            <a:ext cx="10149840" cy="1545336"/>
          </a:xfrm>
        </p:spPr>
        <p:txBody>
          <a:bodyPr/>
          <a:lstStyle/>
          <a:p>
            <a:r>
              <a:rPr lang="en-US" dirty="0"/>
              <a:t>Manfaat-effect dan </a:t>
            </a:r>
            <a:r>
              <a:rPr lang="en-US" dirty="0" err="1"/>
              <a:t>keberhasilan</a:t>
            </a:r>
            <a:r>
              <a:rPr lang="en-US" dirty="0"/>
              <a:t>-impact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29CA5-F65D-C44D-D811-E9647AD65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2671748"/>
            <a:ext cx="4370832" cy="3198699"/>
          </a:xfrm>
        </p:spPr>
        <p:txBody>
          <a:bodyPr>
            <a:normAutofit/>
          </a:bodyPr>
          <a:lstStyle/>
          <a:p>
            <a:r>
              <a:rPr lang="en-US" sz="4000" dirty="0" err="1"/>
              <a:t>Apakah</a:t>
            </a:r>
            <a:r>
              <a:rPr lang="en-US" sz="4000" dirty="0"/>
              <a:t> </a:t>
            </a:r>
            <a:r>
              <a:rPr lang="en-US" sz="4000" dirty="0" err="1"/>
              <a:t>efeknya</a:t>
            </a:r>
            <a:r>
              <a:rPr lang="en-US" sz="4000" dirty="0"/>
              <a:t> </a:t>
            </a:r>
            <a:r>
              <a:rPr lang="en-US" sz="4000" dirty="0" err="1"/>
              <a:t>sesuai</a:t>
            </a:r>
            <a:r>
              <a:rPr lang="en-US" sz="4000" dirty="0"/>
              <a:t> </a:t>
            </a:r>
            <a:r>
              <a:rPr lang="en-US" sz="4000" dirty="0" err="1"/>
              <a:t>tujuan</a:t>
            </a:r>
            <a:endParaRPr lang="en-US" sz="4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6CC8E5-7AE6-8398-DD50-E5FE543E3C9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9048" y="2690036"/>
            <a:ext cx="4828032" cy="3198699"/>
          </a:xfrm>
        </p:spPr>
        <p:txBody>
          <a:bodyPr>
            <a:normAutofit/>
          </a:bodyPr>
          <a:lstStyle/>
          <a:p>
            <a:r>
              <a:rPr lang="en-US" sz="4000" dirty="0" err="1"/>
              <a:t>Apakah</a:t>
            </a:r>
            <a:r>
              <a:rPr lang="en-US" sz="4000" dirty="0"/>
              <a:t> </a:t>
            </a:r>
            <a:r>
              <a:rPr lang="en-US" sz="4000" dirty="0" err="1"/>
              <a:t>dampaknya</a:t>
            </a:r>
            <a:r>
              <a:rPr lang="en-US" sz="4000" dirty="0"/>
              <a:t> </a:t>
            </a:r>
            <a:r>
              <a:rPr lang="en-US" sz="4000" dirty="0" err="1"/>
              <a:t>sesuai</a:t>
            </a:r>
            <a:r>
              <a:rPr lang="en-US" sz="4000" dirty="0"/>
              <a:t> </a:t>
            </a:r>
            <a:r>
              <a:rPr lang="en-US" sz="4000" dirty="0" err="1"/>
              <a:t>tujuan</a:t>
            </a:r>
            <a:endParaRPr lang="en-US" sz="4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BF3930-7226-63E0-7754-B4FBBDA56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BD12358-51D2-46B3-9BDE-DF29528B945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724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077C6F9-B646-5C7D-C75E-C0A52DC72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760"/>
            <a:ext cx="6291072" cy="2670048"/>
          </a:xfrm>
        </p:spPr>
        <p:txBody>
          <a:bodyPr/>
          <a:lstStyle/>
          <a:p>
            <a:r>
              <a:rPr lang="en-US" dirty="0" err="1"/>
              <a:t>Siapa</a:t>
            </a:r>
            <a:br>
              <a:rPr lang="en-US" dirty="0"/>
            </a:br>
            <a:r>
              <a:rPr lang="en-US" dirty="0" err="1"/>
              <a:t>bertanggungjawab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60E33F-C072-D53E-4C22-9772E6996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3822192"/>
            <a:ext cx="6016752" cy="2194559"/>
          </a:xfrm>
        </p:spPr>
        <p:txBody>
          <a:bodyPr>
            <a:normAutofit/>
          </a:bodyPr>
          <a:lstStyle/>
          <a:p>
            <a:r>
              <a:rPr lang="en-US" dirty="0" err="1"/>
              <a:t>Jurnalis</a:t>
            </a:r>
            <a:r>
              <a:rPr lang="en-US" dirty="0"/>
              <a:t> ???</a:t>
            </a:r>
          </a:p>
        </p:txBody>
      </p:sp>
      <p:pic>
        <p:nvPicPr>
          <p:cNvPr id="7" name="Picture Placeholder 6" descr="A close up of a weed on the beach">
            <a:extLst>
              <a:ext uri="{FF2B5EF4-FFF2-40B4-BE49-F238E27FC236}">
                <a16:creationId xmlns:a16="http://schemas.microsoft.com/office/drawing/2014/main" id="{445EDA40-7B1B-CCF2-633A-B6D50868BC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50" b="50"/>
          <a:stretch/>
        </p:blipFill>
        <p:spPr>
          <a:xfrm>
            <a:off x="7818120" y="950976"/>
            <a:ext cx="4050792" cy="4965192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FCE61F-A4B1-C1BD-8937-C2A157D02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BD12358-51D2-46B3-9BDE-DF29528B945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848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80B411-C43A-6F9F-4E0A-2D7766972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2704" y="795528"/>
            <a:ext cx="6099048" cy="5120640"/>
          </a:xfrm>
        </p:spPr>
        <p:txBody>
          <a:bodyPr/>
          <a:lstStyle/>
          <a:p>
            <a:r>
              <a:rPr lang="en-US" dirty="0"/>
              <a:t>INNOVATIVE</a:t>
            </a:r>
            <a:br>
              <a:rPr lang="en-US"/>
            </a:br>
            <a:r>
              <a:rPr lang="en-US"/>
              <a:t>SOLUTIONS  </a:t>
            </a:r>
            <a:r>
              <a:rPr lang="en-US">
                <a:solidFill>
                  <a:srgbClr val="FF0000"/>
                </a:solidFill>
              </a:rPr>
              <a:t>?</a:t>
            </a:r>
            <a:endParaRPr lang="en-US" dirty="0"/>
          </a:p>
        </p:txBody>
      </p:sp>
      <p:pic>
        <p:nvPicPr>
          <p:cNvPr id="6" name="Picture Placeholder 5" descr="A hammock hanging from a palm tree on the beach">
            <a:extLst>
              <a:ext uri="{FF2B5EF4-FFF2-40B4-BE49-F238E27FC236}">
                <a16:creationId xmlns:a16="http://schemas.microsoft.com/office/drawing/2014/main" id="{152E4EE8-CCF1-2631-F29C-C4555FF1309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69" b="69"/>
          <a:stretch/>
        </p:blipFill>
        <p:spPr>
          <a:xfrm>
            <a:off x="576072" y="950976"/>
            <a:ext cx="4050792" cy="4965192"/>
          </a:xfrm>
        </p:spPr>
      </p:pic>
    </p:spTree>
    <p:extLst>
      <p:ext uri="{BB962C8B-B14F-4D97-AF65-F5344CB8AC3E}">
        <p14:creationId xmlns:p14="http://schemas.microsoft.com/office/powerpoint/2010/main" val="308735002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ED6DA"/>
      </a:accent1>
      <a:accent2>
        <a:srgbClr val="3E7090"/>
      </a:accent2>
      <a:accent3>
        <a:srgbClr val="93A5A8"/>
      </a:accent3>
      <a:accent4>
        <a:srgbClr val="627272"/>
      </a:accent4>
      <a:accent5>
        <a:srgbClr val="BDA07D"/>
      </a:accent5>
      <a:accent6>
        <a:srgbClr val="D8CAB7"/>
      </a:accent6>
      <a:hlink>
        <a:srgbClr val="0563C1"/>
      </a:hlink>
      <a:folHlink>
        <a:srgbClr val="954F72"/>
      </a:folHlink>
    </a:clrScheme>
    <a:fontScheme name="Custom 24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33468121_win32_CP_V3" id="{DB41292E-DA07-4A60-84D2-21F0B686AF93}" vid="{CD2DD4A9-674C-44A3-BA93-D7C3019ED0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  <Background xmlns="71af3243-3dd4-4a8d-8c0d-dd76da1f02a5">false</Background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79BBA1-1277-4614-8DDE-B2EB227512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AF5DA8-6387-4138-BF96-B65D39F2FC21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BE47603A-423C-4B8F-AA3D-8E6FA47105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Coastal presentation</Template>
  <TotalTime>27</TotalTime>
  <Words>43</Words>
  <Application>Microsoft Office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Baguet Script</vt:lpstr>
      <vt:lpstr>Calibri</vt:lpstr>
      <vt:lpstr>Segoe UI Light</vt:lpstr>
      <vt:lpstr>Wingdings</vt:lpstr>
      <vt:lpstr>Custom</vt:lpstr>
      <vt:lpstr>Tanggung jawab sosial media sosial</vt:lpstr>
      <vt:lpstr>Efek media</vt:lpstr>
      <vt:lpstr>Bagaimana  media social berdampak</vt:lpstr>
      <vt:lpstr>Manfaat-effect dan keberhasilan-impact</vt:lpstr>
      <vt:lpstr>Siapa bertanggungjawab</vt:lpstr>
      <vt:lpstr>INNOVATIVE SOLUTIONS 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wijayanti krisna</dc:creator>
  <cp:lastModifiedBy>wijayanti krisna</cp:lastModifiedBy>
  <cp:revision>1</cp:revision>
  <dcterms:created xsi:type="dcterms:W3CDTF">2025-10-20T03:33:18Z</dcterms:created>
  <dcterms:modified xsi:type="dcterms:W3CDTF">2025-10-20T04:00:47Z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